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80" r:id="rId2"/>
  </p:sldMasterIdLst>
  <p:notesMasterIdLst>
    <p:notesMasterId r:id="rId4"/>
  </p:notesMasterIdLst>
  <p:sldIdLst>
    <p:sldId id="258" r:id="rId3"/>
  </p:sldIdLst>
  <p:sldSz cx="6858000" cy="9906000" type="A4"/>
  <p:notesSz cx="7102475" cy="10233025"/>
  <p:defaultTextStyle>
    <a:defPPr>
      <a:defRPr lang="fr-FR"/>
    </a:defPPr>
    <a:lvl1pPr marL="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58"/>
          </p14:sldIdLst>
        </p14:section>
        <p14:section name="Créez votre présentation" id="{16378913-E5ED-4281-BAF5-F1F938CB0BED}">
          <p14:sldIdLst/>
        </p14:section>
        <p14:section name="Enrichissez votre présentation" id="{E2D565D1-BA5E-44E6-A40E-50A644912248}">
          <p14:sldIdLst/>
        </p14:section>
        <p14:section name="Effectuez votre présentation" id="{71D59651-8EFA-4415-9623-98B4C4A8699C}">
          <p14:sldIdLst/>
        </p14:section>
        <p14:section name="Ce n’est pas tout !" id="{2E16B512-814A-4DC1-A986-25475E10E0E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501" autoAdjust="0"/>
  </p:normalViewPr>
  <p:slideViewPr>
    <p:cSldViewPr>
      <p:cViewPr varScale="1">
        <p:scale>
          <a:sx n="61" d="100"/>
          <a:sy n="61" d="100"/>
        </p:scale>
        <p:origin x="2712" y="9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l" latinLnBrk="0">
              <a:defRPr lang="fr-FR"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/>
          <a:lstStyle>
            <a:lvl1pPr algn="r" latinLnBrk="0">
              <a:defRPr lang="fr-FR" sz="1300"/>
            </a:lvl1pPr>
          </a:lstStyle>
          <a:p>
            <a:fld id="{00F830A1-3891-4B82-A120-081866556DA0}" type="datetimeFigureOut">
              <a:pPr/>
              <a:t>14/05/2018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768350"/>
            <a:ext cx="26543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5" tIns="49528" rIns="99055" bIns="49528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5" tIns="49528" rIns="99055" bIns="4952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l" latinLnBrk="0">
              <a:defRPr lang="fr-FR" sz="13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2"/>
          </a:xfrm>
          <a:prstGeom prst="rect">
            <a:avLst/>
          </a:prstGeom>
        </p:spPr>
        <p:txBody>
          <a:bodyPr vert="horz" lIns="99055" tIns="49528" rIns="99055" bIns="49528" rtlCol="0" anchor="b"/>
          <a:lstStyle>
            <a:lvl1pPr algn="r" latinLnBrk="0">
              <a:defRPr lang="fr-FR" sz="1300"/>
            </a:lvl1pPr>
          </a:lstStyle>
          <a:p>
            <a:fld id="{58CC9574-A819-4FE4-99A7-1E27AD09ADC2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1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4088" y="768350"/>
            <a:ext cx="26543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44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pic>
        <p:nvPicPr>
          <p:cNvPr id="26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412" y="29680"/>
            <a:ext cx="2623895" cy="4081123"/>
          </a:xfrm>
          <a:prstGeom prst="rect">
            <a:avLst/>
          </a:prstGeom>
        </p:spPr>
      </p:pic>
      <p:pic>
        <p:nvPicPr>
          <p:cNvPr id="27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27614" y="29680"/>
            <a:ext cx="4218314" cy="4081272"/>
          </a:xfrm>
          <a:prstGeom prst="rect">
            <a:avLst/>
          </a:prstGeom>
        </p:spPr>
      </p:pic>
      <p:pic>
        <p:nvPicPr>
          <p:cNvPr id="28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692" y="4071167"/>
            <a:ext cx="5751746" cy="3316829"/>
          </a:xfrm>
          <a:prstGeom prst="rect">
            <a:avLst/>
          </a:prstGeom>
        </p:spPr>
      </p:pic>
      <p:pic>
        <p:nvPicPr>
          <p:cNvPr id="3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46590" y="4072467"/>
            <a:ext cx="1096000" cy="3313339"/>
          </a:xfrm>
          <a:prstGeom prst="rect">
            <a:avLst/>
          </a:prstGeom>
        </p:spPr>
      </p:pic>
      <p:pic>
        <p:nvPicPr>
          <p:cNvPr id="3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5411" y="7351959"/>
            <a:ext cx="6823710" cy="2509520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6566423" y="3567454"/>
            <a:ext cx="228600" cy="220133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sz="1350">
              <a:solidFill>
                <a:srgbClr val="F47F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1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292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2921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464489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94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487713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55529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882492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412" y="29680"/>
            <a:ext cx="2623895" cy="4081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627614" y="29680"/>
            <a:ext cx="4218314" cy="40812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692" y="4071167"/>
            <a:ext cx="5751746" cy="33168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746590" y="4072467"/>
            <a:ext cx="1096000" cy="3313339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5411" y="7351959"/>
            <a:ext cx="6823710" cy="250952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566423" y="3567454"/>
            <a:ext cx="228600" cy="220133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sz="135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2686050" y="1871134"/>
            <a:ext cx="3829050" cy="2045722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fr-FR" sz="165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fr-FR"/>
              <a:t>Modifiez le style des sous-titres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8" y="5943600"/>
            <a:ext cx="5486400" cy="13208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fr-FR" sz="27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257175" lvl="0" indent="-257175" algn="l" defTabSz="685800"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‹N°›</a:t>
            </a:fld>
            <a:endParaRPr kumimoji="0" lang="fr-FR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599252"/>
            <a:ext cx="3771900" cy="6604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fr-FR" sz="21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    Modifiez le style du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2648" y="8475134"/>
            <a:ext cx="6858000" cy="152200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14/05/2018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‹N°›</a:t>
            </a:fld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2648" y="8475134"/>
            <a:ext cx="6858000" cy="152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83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41189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80732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231770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00667"/>
            <a:ext cx="1834116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fr-FR" smtClean="0"/>
              <a:pPr/>
              <a:t>‹N°›</a:t>
            </a:fld>
            <a:endParaRPr kumimoji="0" lang="fr-FR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2648" y="8475134"/>
            <a:ext cx="6858000" cy="152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5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114692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1344600" y="6934200"/>
            <a:ext cx="4125600" cy="9906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fr-FR" sz="1350" b="1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fr-FR" smtClean="0"/>
              <a:pPr/>
              <a:t>14/05/2018</a:t>
            </a:fld>
            <a:endParaRPr kumimoji="0"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240D5ECE-8B49-45CD-BE81-EF81920D1969}" type="slidenum">
              <a:rPr lang="fr-FR" smtClean="0"/>
              <a:pPr/>
              <a:t>‹N°›</a:t>
            </a:fld>
            <a:endParaRPr kumimoji="0" lang="fr-FR"/>
          </a:p>
        </p:txBody>
      </p:sp>
    </p:spTree>
    <p:extLst>
      <p:ext uri="{BB962C8B-B14F-4D97-AF65-F5344CB8AC3E}">
        <p14:creationId xmlns:p14="http://schemas.microsoft.com/office/powerpoint/2010/main" val="3091657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  <p:sldLayoutId id="2147483649" r:id="rId17"/>
    <p:sldLayoutId id="2147483658" r:id="rId18"/>
    <p:sldLayoutId id="2147483663" r:id="rId19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289" y="2753412"/>
            <a:ext cx="6062912" cy="88700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no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  <a:latin typeface="+mj-lt"/>
              </a:rPr>
              <a:t>Samedi </a:t>
            </a:r>
            <a:r>
              <a:rPr lang="fr-FR" sz="4400" b="1" dirty="0" smtClean="0">
                <a:solidFill>
                  <a:schemeClr val="bg1"/>
                </a:solidFill>
                <a:latin typeface="+mj-lt"/>
              </a:rPr>
              <a:t>30 juin 2018</a:t>
            </a:r>
            <a:endParaRPr lang="fr-FR" sz="4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07" y="1238012"/>
            <a:ext cx="5943372" cy="1661248"/>
          </a:xfrm>
          <a:prstGeom prst="rect">
            <a:avLst/>
          </a:prstGeom>
          <a:noFill/>
        </p:spPr>
        <p:txBody>
          <a:bodyPr wrap="none" rtlCol="0">
            <a:normAutofit fontScale="70000" lnSpcReduction="20000"/>
          </a:bodyPr>
          <a:lstStyle/>
          <a:p>
            <a:r>
              <a:rPr lang="fr-FR" sz="7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Concours de </a:t>
            </a:r>
          </a:p>
          <a:p>
            <a:pPr algn="ctr"/>
            <a:r>
              <a:rPr lang="fr-FR" sz="9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Mölkky</a:t>
            </a:r>
            <a:endParaRPr lang="fr-FR" sz="9300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 rot="20566569">
            <a:off x="51981" y="4883252"/>
            <a:ext cx="2322119" cy="2190054"/>
            <a:chOff x="823416" y="1911559"/>
            <a:chExt cx="2094238" cy="2057400"/>
          </a:xfrm>
        </p:grpSpPr>
        <p:sp>
          <p:nvSpPr>
            <p:cNvPr id="6" name="Oval 5"/>
            <p:cNvSpPr/>
            <p:nvPr/>
          </p:nvSpPr>
          <p:spPr>
            <a:xfrm>
              <a:off x="860254" y="1911559"/>
              <a:ext cx="2057400" cy="2057400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350"/>
                <a:t>             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414446"/>
              <a:ext cx="1995984" cy="117006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fr-FR" sz="6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  <a:latin typeface="Arial Black" panose="020B0A04020102020204" pitchFamily="34" charset="0"/>
                </a:rPr>
                <a:t>12 €</a:t>
              </a:r>
              <a:endParaRPr lang="fr-F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Arial Black" panose="020B0A04020102020204" pitchFamily="34" charset="0"/>
              </a:endParaRPr>
            </a:p>
            <a:p>
              <a:pPr algn="ctr">
                <a:lnSpc>
                  <a:spcPct val="80000"/>
                </a:lnSpc>
              </a:pPr>
              <a:r>
                <a:rPr lang="fr-FR" sz="23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rgbClr val="FF0000"/>
                  </a:solidFill>
                </a:rPr>
                <a:t>La doublette</a:t>
              </a:r>
              <a:endPara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149" y="6815588"/>
            <a:ext cx="2950827" cy="22131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7" name="TextBox 1"/>
          <p:cNvSpPr txBox="1"/>
          <p:nvPr/>
        </p:nvSpPr>
        <p:spPr>
          <a:xfrm>
            <a:off x="452868" y="3779035"/>
            <a:ext cx="5826108" cy="900055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Venez vous détendre en famille ou entre amis </a:t>
            </a:r>
            <a:r>
              <a:rPr lang="fr-FR" sz="2400" b="1" u="sng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au stade</a:t>
            </a:r>
            <a:r>
              <a:rPr lang="fr-FR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fr-FR" sz="2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de foot à partir de 14 H</a:t>
            </a:r>
            <a:endParaRPr lang="fr-FR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 rot="969104">
            <a:off x="2991100" y="5074389"/>
            <a:ext cx="387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cap="small" dirty="0" smtClean="0">
                <a:solidFill>
                  <a:srgbClr val="FF0000"/>
                </a:solidFill>
              </a:rPr>
              <a:t>Ouvert à tous</a:t>
            </a:r>
            <a:endParaRPr lang="fr-FR" sz="3600" b="1" cap="small" dirty="0">
              <a:solidFill>
                <a:srgbClr val="FF0000"/>
              </a:solidFill>
            </a:endParaRPr>
          </a:p>
        </p:txBody>
      </p:sp>
      <p:sp>
        <p:nvSpPr>
          <p:cNvPr id="34" name="TextBox 1"/>
          <p:cNvSpPr txBox="1"/>
          <p:nvPr/>
        </p:nvSpPr>
        <p:spPr>
          <a:xfrm rot="1055931">
            <a:off x="2625571" y="5729501"/>
            <a:ext cx="3866275" cy="4615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fr-FR" sz="2400" dirty="0" smtClean="0">
                <a:latin typeface="+mj-lt"/>
              </a:rPr>
              <a:t>Sur place : sandwichs, bar </a:t>
            </a:r>
            <a:endParaRPr lang="fr-FR" sz="2400" dirty="0">
              <a:latin typeface="+mj-lt"/>
              <a:cs typeface="Arial" pitchFamily="34" charset="0"/>
            </a:endParaRPr>
          </a:p>
        </p:txBody>
      </p:sp>
      <p:sp>
        <p:nvSpPr>
          <p:cNvPr id="35" name="TextBox 1"/>
          <p:cNvSpPr txBox="1"/>
          <p:nvPr/>
        </p:nvSpPr>
        <p:spPr>
          <a:xfrm rot="5400000" flipH="1">
            <a:off x="746882" y="-740977"/>
            <a:ext cx="1158419" cy="26403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wrap="square" rtlCol="0">
            <a:noAutofit/>
          </a:bodyPr>
          <a:lstStyle/>
          <a:p>
            <a:pPr algn="ctr"/>
            <a:r>
              <a:rPr lang="fr-FR" sz="7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ldhabi" panose="01000000000000000000" pitchFamily="2" charset="-78"/>
                <a:cs typeface="Aldhabi" panose="01000000000000000000" pitchFamily="2" charset="-78"/>
              </a:rPr>
              <a:t>Réaumur</a:t>
            </a:r>
            <a:endParaRPr lang="fr-FR" sz="8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 animBg="1"/>
      <p:bldP spid="34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A1BC80C-8824-4F03-9E47-5773CF0876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</Words>
  <Application>Microsoft Office PowerPoint</Application>
  <PresentationFormat>Format A4 (210 x 297 mm)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Aldhabi</vt:lpstr>
      <vt:lpstr>Arial</vt:lpstr>
      <vt:lpstr>Arial Black</vt:lpstr>
      <vt:lpstr>Calibri</vt:lpstr>
      <vt:lpstr>Georgia</vt:lpstr>
      <vt:lpstr>Segoe UI Black</vt:lpstr>
      <vt:lpstr>Trebuchet MS</vt:lpstr>
      <vt:lpstr>Wingdings 3</vt:lpstr>
      <vt:lpstr>Facette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2017-06-07T10:20:29Z</dcterms:created>
  <dcterms:modified xsi:type="dcterms:W3CDTF">2018-05-14T16:03:23Z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