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80" r:id="rId2"/>
  </p:sldMasterIdLst>
  <p:notesMasterIdLst>
    <p:notesMasterId r:id="rId4"/>
  </p:notesMasterIdLst>
  <p:sldIdLst>
    <p:sldId id="258" r:id="rId3"/>
  </p:sldIdLst>
  <p:sldSz cx="6858000" cy="9906000" type="A4"/>
  <p:notesSz cx="7102475" cy="10233025"/>
  <p:defaultTextStyle>
    <a:defPPr>
      <a:defRPr lang="fr-FR"/>
    </a:defPPr>
    <a:lvl1pPr marL="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CB6BBEF7-9717-4733-A929-535518E6EBF6}">
          <p14:sldIdLst>
            <p14:sldId id="258"/>
          </p14:sldIdLst>
        </p14:section>
        <p14:section name="Créez votre présentation" id="{16378913-E5ED-4281-BAF5-F1F938CB0BED}">
          <p14:sldIdLst/>
        </p14:section>
        <p14:section name="Enrichissez votre présentation" id="{E2D565D1-BA5E-44E6-A40E-50A644912248}">
          <p14:sldIdLst/>
        </p14:section>
        <p14:section name="Effectuez votre présentation" id="{71D59651-8EFA-4415-9623-98B4C4A8699C}">
          <p14:sldIdLst/>
        </p14:section>
        <p14:section name="Ce n’est pas tout !" id="{2E16B512-814A-4DC1-A986-25475E10E0E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5501" autoAdjust="0"/>
  </p:normalViewPr>
  <p:slideViewPr>
    <p:cSldViewPr>
      <p:cViewPr varScale="1">
        <p:scale>
          <a:sx n="61" d="100"/>
          <a:sy n="61" d="100"/>
        </p:scale>
        <p:origin x="2712" y="90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324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652"/>
          </a:xfrm>
          <a:prstGeom prst="rect">
            <a:avLst/>
          </a:prstGeom>
        </p:spPr>
        <p:txBody>
          <a:bodyPr vert="horz" lIns="99055" tIns="49528" rIns="99055" bIns="49528" rtlCol="0"/>
          <a:lstStyle>
            <a:lvl1pPr algn="l" latinLnBrk="0">
              <a:defRPr lang="fr-FR" sz="13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511652"/>
          </a:xfrm>
          <a:prstGeom prst="rect">
            <a:avLst/>
          </a:prstGeom>
        </p:spPr>
        <p:txBody>
          <a:bodyPr vert="horz" lIns="99055" tIns="49528" rIns="99055" bIns="49528" rtlCol="0"/>
          <a:lstStyle>
            <a:lvl1pPr algn="r" latinLnBrk="0">
              <a:defRPr lang="fr-FR" sz="1300"/>
            </a:lvl1pPr>
          </a:lstStyle>
          <a:p>
            <a:fld id="{00F830A1-3891-4B82-A120-081866556DA0}" type="datetimeFigureOut">
              <a:pPr/>
              <a:t>14/05/2018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24088" y="768350"/>
            <a:ext cx="26543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55" tIns="49528" rIns="99055" bIns="49528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860687"/>
            <a:ext cx="5681980" cy="4604861"/>
          </a:xfrm>
          <a:prstGeom prst="rect">
            <a:avLst/>
          </a:prstGeom>
        </p:spPr>
        <p:txBody>
          <a:bodyPr vert="horz" lIns="99055" tIns="49528" rIns="99055" bIns="49528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Niveau 2</a:t>
            </a:r>
          </a:p>
          <a:p>
            <a:pPr lvl="2"/>
            <a:r>
              <a:rPr lang="fr-FR"/>
              <a:t>Niveau 3</a:t>
            </a:r>
          </a:p>
          <a:p>
            <a:pPr lvl="3"/>
            <a:r>
              <a:rPr lang="fr-FR"/>
              <a:t>Niveau 4</a:t>
            </a:r>
          </a:p>
          <a:p>
            <a:pPr lvl="4"/>
            <a:r>
              <a:rPr lang="fr-FR"/>
              <a:t>Niveau 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9598"/>
            <a:ext cx="3077739" cy="511652"/>
          </a:xfrm>
          <a:prstGeom prst="rect">
            <a:avLst/>
          </a:prstGeom>
        </p:spPr>
        <p:txBody>
          <a:bodyPr vert="horz" lIns="99055" tIns="49528" rIns="99055" bIns="49528" rtlCol="0" anchor="b"/>
          <a:lstStyle>
            <a:lvl1pPr algn="l" latinLnBrk="0">
              <a:defRPr lang="fr-FR" sz="13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9719598"/>
            <a:ext cx="3077739" cy="511652"/>
          </a:xfrm>
          <a:prstGeom prst="rect">
            <a:avLst/>
          </a:prstGeom>
        </p:spPr>
        <p:txBody>
          <a:bodyPr vert="horz" lIns="99055" tIns="49528" rIns="99055" bIns="49528" rtlCol="0" anchor="b"/>
          <a:lstStyle>
            <a:lvl1pPr algn="r" latinLnBrk="0">
              <a:defRPr lang="fr-FR" sz="1300"/>
            </a:lvl1pPr>
          </a:lstStyle>
          <a:p>
            <a:fld id="{58CC9574-A819-4FE4-99A7-1E27AD09ADC2}" type="slidenum"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0162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24088" y="768350"/>
            <a:ext cx="2654300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8440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2231"/>
            <a:ext cx="6877353" cy="9930462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Freeform 28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3473216"/>
            <a:ext cx="4370039" cy="2377992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5851205"/>
            <a:ext cx="4370039" cy="1584410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fr-FR" smtClean="0"/>
              <a:pPr/>
              <a:t>14/05/2018</a:t>
            </a:fld>
            <a:endParaRPr kumimoji="0"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fr-FR" smtClean="0"/>
              <a:pPr/>
              <a:t>‹N°›</a:t>
            </a:fld>
            <a:endParaRPr kumimoji="0" lang="fr-FR"/>
          </a:p>
        </p:txBody>
      </p:sp>
      <p:pic>
        <p:nvPicPr>
          <p:cNvPr id="26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5412" y="29680"/>
            <a:ext cx="2623895" cy="4081123"/>
          </a:xfrm>
          <a:prstGeom prst="rect">
            <a:avLst/>
          </a:prstGeom>
        </p:spPr>
      </p:pic>
      <p:pic>
        <p:nvPicPr>
          <p:cNvPr id="27" name="Picture 7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627614" y="29680"/>
            <a:ext cx="4218314" cy="4081272"/>
          </a:xfrm>
          <a:prstGeom prst="rect">
            <a:avLst/>
          </a:prstGeom>
        </p:spPr>
      </p:pic>
      <p:pic>
        <p:nvPicPr>
          <p:cNvPr id="28" name="Picture 8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5692" y="4071167"/>
            <a:ext cx="5751746" cy="3316829"/>
          </a:xfrm>
          <a:prstGeom prst="rect">
            <a:avLst/>
          </a:prstGeom>
        </p:spPr>
      </p:pic>
      <p:pic>
        <p:nvPicPr>
          <p:cNvPr id="30" name="Picture 9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5746590" y="4072467"/>
            <a:ext cx="1096000" cy="3313339"/>
          </a:xfrm>
          <a:prstGeom prst="rect">
            <a:avLst/>
          </a:prstGeom>
        </p:spPr>
      </p:pic>
      <p:pic>
        <p:nvPicPr>
          <p:cNvPr id="31" name="Picture 10"/>
          <p:cNvPicPr>
            <a:picLocks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15411" y="7351959"/>
            <a:ext cx="6823710" cy="2509520"/>
          </a:xfrm>
          <a:prstGeom prst="rect">
            <a:avLst/>
          </a:prstGeom>
        </p:spPr>
      </p:pic>
      <p:sp>
        <p:nvSpPr>
          <p:cNvPr id="32" name="Rectangle 31"/>
          <p:cNvSpPr/>
          <p:nvPr userDrawn="1"/>
        </p:nvSpPr>
        <p:spPr>
          <a:xfrm>
            <a:off x="6566423" y="3567454"/>
            <a:ext cx="228600" cy="220133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fr-FR" sz="1350">
              <a:solidFill>
                <a:srgbClr val="F47F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613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49163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fr-FR" smtClean="0"/>
              <a:pPr/>
              <a:t>14/05/2018</a:t>
            </a:fld>
            <a:endParaRPr kumimoji="0"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fr-FR" smtClean="0"/>
              <a:pPr/>
              <a:t>‹N°›</a:t>
            </a:fld>
            <a:endParaRPr kumimoji="0" lang="fr-FR"/>
          </a:p>
        </p:txBody>
      </p:sp>
    </p:spTree>
    <p:extLst>
      <p:ext uri="{BB962C8B-B14F-4D97-AF65-F5344CB8AC3E}">
        <p14:creationId xmlns:p14="http://schemas.microsoft.com/office/powerpoint/2010/main" val="32928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5246511"/>
            <a:ext cx="4064853" cy="550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fr-FR" smtClean="0"/>
              <a:pPr/>
              <a:t>14/05/2018</a:t>
            </a:fld>
            <a:endParaRPr kumimoji="0"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fr-FR" smtClean="0"/>
              <a:pPr/>
              <a:t>‹N°›</a:t>
            </a:fld>
            <a:endParaRPr kumimoji="0" lang="fr-FR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629214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90649"/>
            <a:ext cx="4760786" cy="3748998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fr-FR" smtClean="0"/>
              <a:pPr/>
              <a:t>14/05/2018</a:t>
            </a:fld>
            <a:endParaRPr kumimoji="0"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fr-FR" smtClean="0"/>
              <a:pPr/>
              <a:t>‹N°›</a:t>
            </a:fld>
            <a:endParaRPr kumimoji="0" lang="fr-FR"/>
          </a:p>
        </p:txBody>
      </p:sp>
    </p:spTree>
    <p:extLst>
      <p:ext uri="{BB962C8B-B14F-4D97-AF65-F5344CB8AC3E}">
        <p14:creationId xmlns:p14="http://schemas.microsoft.com/office/powerpoint/2010/main" val="24644891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fr-FR" smtClean="0"/>
              <a:pPr/>
              <a:t>14/05/2018</a:t>
            </a:fld>
            <a:endParaRPr kumimoji="0"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fr-FR" smtClean="0"/>
              <a:pPr/>
              <a:t>‹N°›</a:t>
            </a:fld>
            <a:endParaRPr kumimoji="0" lang="fr-FR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389471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880533"/>
            <a:ext cx="4756099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fr-FR" smtClean="0"/>
              <a:pPr/>
              <a:t>14/05/2018</a:t>
            </a:fld>
            <a:endParaRPr kumimoji="0"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fr-FR" smtClean="0"/>
              <a:pPr/>
              <a:t>‹N°›</a:t>
            </a:fld>
            <a:endParaRPr kumimoji="0" lang="fr-FR"/>
          </a:p>
        </p:txBody>
      </p:sp>
    </p:spTree>
    <p:extLst>
      <p:ext uri="{BB962C8B-B14F-4D97-AF65-F5344CB8AC3E}">
        <p14:creationId xmlns:p14="http://schemas.microsoft.com/office/powerpoint/2010/main" val="14877133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fr-FR" smtClean="0"/>
              <a:pPr/>
              <a:t>14/05/2018</a:t>
            </a:fld>
            <a:endParaRPr kumimoji="0"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fr-FR" smtClean="0"/>
              <a:pPr/>
              <a:t>‹N°›</a:t>
            </a:fld>
            <a:endParaRPr kumimoji="0" lang="fr-FR"/>
          </a:p>
        </p:txBody>
      </p:sp>
    </p:spTree>
    <p:extLst>
      <p:ext uri="{BB962C8B-B14F-4D97-AF65-F5344CB8AC3E}">
        <p14:creationId xmlns:p14="http://schemas.microsoft.com/office/powerpoint/2010/main" val="1555297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880534"/>
            <a:ext cx="734109" cy="7585429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880534"/>
            <a:ext cx="3896270" cy="7585429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fr-FR" smtClean="0"/>
              <a:pPr/>
              <a:t>14/05/2018</a:t>
            </a:fld>
            <a:endParaRPr kumimoji="0"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fr-FR" smtClean="0"/>
              <a:pPr/>
              <a:t>‹N°›</a:t>
            </a:fld>
            <a:endParaRPr kumimoji="0" lang="fr-FR"/>
          </a:p>
        </p:txBody>
      </p:sp>
    </p:spTree>
    <p:extLst>
      <p:ext uri="{BB962C8B-B14F-4D97-AF65-F5344CB8AC3E}">
        <p14:creationId xmlns:p14="http://schemas.microsoft.com/office/powerpoint/2010/main" val="18824926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5412" y="29680"/>
            <a:ext cx="2623895" cy="40811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627614" y="29680"/>
            <a:ext cx="4218314" cy="408127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5692" y="4071167"/>
            <a:ext cx="5751746" cy="331682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5746590" y="4072467"/>
            <a:ext cx="1096000" cy="3313339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15411" y="7351959"/>
            <a:ext cx="6823710" cy="250952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6566423" y="3567454"/>
            <a:ext cx="228600" cy="220133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fr-FR" sz="1350">
              <a:solidFill>
                <a:srgbClr val="F47F28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fr-FR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pPr/>
              <a:t>14/05/2018</a:t>
            </a:fld>
            <a:endParaRPr kumimoji="0"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fr-FR">
                <a:solidFill>
                  <a:schemeClr val="bg1"/>
                </a:solidFill>
              </a:defRPr>
            </a:lvl1pPr>
          </a:lstStyle>
          <a:p>
            <a:endParaRPr kumimoji="0"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fr-FR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pPr/>
              <a:t>‹N°›</a:t>
            </a:fld>
            <a:endParaRPr kumimoji="0" lang="fr-FR"/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2686050" y="1871134"/>
            <a:ext cx="3829050" cy="2045722"/>
          </a:xfrm>
        </p:spPr>
        <p:txBody>
          <a:bodyPr anchor="b">
            <a:normAutofit/>
          </a:bodyPr>
          <a:lstStyle>
            <a:lvl1pPr algn="r" eaLnBrk="1" latinLnBrk="0" hangingPunct="1">
              <a:buNone/>
              <a:defRPr kumimoji="0" lang="fr-FR" sz="165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kumimoji="0" lang="fr-FR"/>
              <a:t>Modifiez le style des sous-titres du masque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758" y="5943600"/>
            <a:ext cx="5486400" cy="1320800"/>
          </a:xfrm>
        </p:spPr>
        <p:txBody>
          <a:bodyPr anchor="b" anchorCtr="0">
            <a:normAutofit/>
          </a:bodyPr>
          <a:lstStyle>
            <a:lvl1pPr marL="0" indent="0" eaLnBrk="1" latinLnBrk="0" hangingPunct="1">
              <a:defRPr kumimoji="0" lang="fr-FR" sz="2700" b="1" kern="1200" baseline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marL="257175" lvl="0" indent="-257175" algn="l" defTabSz="685800" eaLnBrk="1" latinLnBrk="0" hangingPunct="1"/>
            <a:r>
              <a:rPr lang="fr-FR" smtClean="0"/>
              <a:t>Modifiez le style du titre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build="p">
        <p:tmplLst>
          <p:tmpl lvl="1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pPr/>
              <a:t>14/05/2018</a:t>
            </a:fld>
            <a:endParaRPr kumimoji="0"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pPr/>
              <a:t>‹N°›</a:t>
            </a:fld>
            <a:endParaRPr kumimoji="0" lang="fr-FR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0" y="599252"/>
            <a:ext cx="3771900" cy="660400"/>
          </a:xfrm>
          <a:solidFill>
            <a:schemeClr val="tx1">
              <a:lumMod val="50000"/>
              <a:lumOff val="50000"/>
            </a:schemeClr>
          </a:solidFill>
        </p:spPr>
        <p:txBody>
          <a:bodyPr>
            <a:normAutofit/>
          </a:bodyPr>
          <a:lstStyle>
            <a:lvl1pPr algn="l" eaLnBrk="1" latinLnBrk="0" hangingPunct="1">
              <a:defRPr kumimoji="0" lang="fr-FR" sz="21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/>
              <a:t>    Modifiez le style du titre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/>
          <a:srcRect l="2599" r="5874" b="5262"/>
          <a:stretch/>
        </p:blipFill>
        <p:spPr>
          <a:xfrm>
            <a:off x="2648" y="8475134"/>
            <a:ext cx="6858000" cy="1522002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34E2-BBB6-4D34-BB01-078E9AA25260}" type="datetimeFigureOut">
              <a:pPr/>
              <a:t>14/05/2018</a:t>
            </a:fld>
            <a:endParaRPr kumimoji="0"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20FCD-5F4C-4989-BE05-0A8208BCBC21}" type="slidenum">
              <a:pPr/>
              <a:t>‹N°›</a:t>
            </a:fld>
            <a:endParaRPr kumimoji="0"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fr-FR" smtClean="0"/>
              <a:pPr/>
              <a:t>14/05/2018</a:t>
            </a:fld>
            <a:endParaRPr kumimoji="0"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fr-FR" smtClean="0"/>
              <a:pPr/>
              <a:t>‹N°›</a:t>
            </a:fld>
            <a:endParaRPr kumimoji="0" lang="fr-FR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/>
          <a:srcRect l="2599" r="5874" b="5262"/>
          <a:stretch/>
        </p:blipFill>
        <p:spPr>
          <a:xfrm>
            <a:off x="2648" y="8475134"/>
            <a:ext cx="6858000" cy="1522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837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901254"/>
            <a:ext cx="4760786" cy="2638395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12428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fr-FR" smtClean="0"/>
              <a:pPr/>
              <a:t>14/05/2018</a:t>
            </a:fld>
            <a:endParaRPr kumimoji="0"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fr-FR" smtClean="0"/>
              <a:pPr/>
              <a:t>‹N°›</a:t>
            </a:fld>
            <a:endParaRPr kumimoji="0" lang="fr-FR"/>
          </a:p>
        </p:txBody>
      </p:sp>
    </p:spTree>
    <p:extLst>
      <p:ext uri="{BB962C8B-B14F-4D97-AF65-F5344CB8AC3E}">
        <p14:creationId xmlns:p14="http://schemas.microsoft.com/office/powerpoint/2010/main" val="1411895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190782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120851"/>
            <a:ext cx="2316082" cy="560556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3120853"/>
            <a:ext cx="2316083" cy="560556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fr-FR" smtClean="0"/>
              <a:pPr/>
              <a:t>14/05/2018</a:t>
            </a:fld>
            <a:endParaRPr kumimoji="0"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fr-FR" smtClean="0"/>
              <a:pPr/>
              <a:t>‹N°›</a:t>
            </a:fld>
            <a:endParaRPr kumimoji="0" lang="fr-FR"/>
          </a:p>
        </p:txBody>
      </p:sp>
    </p:spTree>
    <p:extLst>
      <p:ext uri="{BB962C8B-B14F-4D97-AF65-F5344CB8AC3E}">
        <p14:creationId xmlns:p14="http://schemas.microsoft.com/office/powerpoint/2010/main" val="1807329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fr-FR" smtClean="0"/>
              <a:pPr/>
              <a:t>14/05/2018</a:t>
            </a:fld>
            <a:endParaRPr kumimoji="0"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fr-FR" smtClean="0"/>
              <a:pPr/>
              <a:t>‹N°›</a:t>
            </a:fld>
            <a:endParaRPr kumimoji="0" lang="fr-FR"/>
          </a:p>
        </p:txBody>
      </p:sp>
    </p:spTree>
    <p:extLst>
      <p:ext uri="{BB962C8B-B14F-4D97-AF65-F5344CB8AC3E}">
        <p14:creationId xmlns:p14="http://schemas.microsoft.com/office/powerpoint/2010/main" val="2317700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80533"/>
            <a:ext cx="4760786" cy="190782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fr-FR" smtClean="0"/>
              <a:pPr/>
              <a:t>14/05/2018</a:t>
            </a:fld>
            <a:endParaRPr kumimoji="0"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fr-FR" smtClean="0"/>
              <a:pPr/>
              <a:t>‹N°›</a:t>
            </a:fld>
            <a:endParaRPr kumimoji="0" lang="fr-FR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100667"/>
            <a:ext cx="1834116" cy="330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541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34E2-BBB6-4D34-BB01-078E9AA25260}" type="datetimeFigureOut">
              <a:rPr lang="fr-FR" smtClean="0"/>
              <a:pPr/>
              <a:t>14/05/2018</a:t>
            </a:fld>
            <a:endParaRPr kumimoji="0"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20FCD-5F4C-4989-BE05-0A8208BCBC21}" type="slidenum">
              <a:rPr lang="fr-FR" smtClean="0"/>
              <a:pPr/>
              <a:t>‹N°›</a:t>
            </a:fld>
            <a:endParaRPr kumimoji="0" lang="fr-FR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/>
          <a:srcRect l="2599" r="5874" b="5262"/>
          <a:stretch/>
        </p:blipFill>
        <p:spPr>
          <a:xfrm>
            <a:off x="2648" y="8475134"/>
            <a:ext cx="6858000" cy="1522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155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164650"/>
            <a:ext cx="2092637" cy="1846673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743781"/>
            <a:ext cx="2539528" cy="7982631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4011323"/>
            <a:ext cx="2092637" cy="373309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fr-FR" smtClean="0"/>
              <a:pPr/>
              <a:t>14/05/2018</a:t>
            </a:fld>
            <a:endParaRPr kumimoji="0"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fr-FR" smtClean="0"/>
              <a:pPr/>
              <a:t>‹N°›</a:t>
            </a:fld>
            <a:endParaRPr kumimoji="0" lang="fr-FR"/>
          </a:p>
        </p:txBody>
      </p:sp>
    </p:spTree>
    <p:extLst>
      <p:ext uri="{BB962C8B-B14F-4D97-AF65-F5344CB8AC3E}">
        <p14:creationId xmlns:p14="http://schemas.microsoft.com/office/powerpoint/2010/main" val="1146929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934200"/>
            <a:ext cx="4760786" cy="818622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880533"/>
            <a:ext cx="4760786" cy="555492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7752822"/>
            <a:ext cx="4760786" cy="97359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fr-FR" smtClean="0"/>
              <a:pPr/>
              <a:t>14/05/2018</a:t>
            </a:fld>
            <a:endParaRPr kumimoji="0"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fr-FR" smtClean="0"/>
              <a:pPr/>
              <a:t>‹N°›</a:t>
            </a:fld>
            <a:endParaRPr kumimoji="0" lang="fr-FR"/>
          </a:p>
        </p:txBody>
      </p:sp>
      <p:sp>
        <p:nvSpPr>
          <p:cNvPr id="8" name="Rectangle 7"/>
          <p:cNvSpPr/>
          <p:nvPr userDrawn="1"/>
        </p:nvSpPr>
        <p:spPr>
          <a:xfrm>
            <a:off x="1344600" y="6934200"/>
            <a:ext cx="4125600" cy="9906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fr-FR" sz="1350" b="1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704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2231"/>
            <a:ext cx="6877354" cy="9930462"/>
            <a:chOff x="-8467" y="-8468"/>
            <a:chExt cx="9169805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0853"/>
            <a:ext cx="4760786" cy="5605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8726414"/>
            <a:ext cx="51309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8050E-B668-4FA7-85AD-C750C80A6E9B}" type="datetimeFigureOut">
              <a:rPr lang="fr-FR" smtClean="0"/>
              <a:pPr/>
              <a:t>14/05/2018</a:t>
            </a:fld>
            <a:endParaRPr kumimoji="0"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8726414"/>
            <a:ext cx="346723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8726414"/>
            <a:ext cx="38447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240D5ECE-8B49-45CD-BE81-EF81920D1969}" type="slidenum">
              <a:rPr lang="fr-FR" smtClean="0"/>
              <a:pPr/>
              <a:t>‹N°›</a:t>
            </a:fld>
            <a:endParaRPr kumimoji="0" lang="fr-FR"/>
          </a:p>
        </p:txBody>
      </p:sp>
    </p:spTree>
    <p:extLst>
      <p:ext uri="{BB962C8B-B14F-4D97-AF65-F5344CB8AC3E}">
        <p14:creationId xmlns:p14="http://schemas.microsoft.com/office/powerpoint/2010/main" val="30916579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81" r:id="rId1"/>
    <p:sldLayoutId id="2147483982" r:id="rId2"/>
    <p:sldLayoutId id="2147483983" r:id="rId3"/>
    <p:sldLayoutId id="2147483984" r:id="rId4"/>
    <p:sldLayoutId id="2147483985" r:id="rId5"/>
    <p:sldLayoutId id="2147483986" r:id="rId6"/>
    <p:sldLayoutId id="2147483987" r:id="rId7"/>
    <p:sldLayoutId id="2147483988" r:id="rId8"/>
    <p:sldLayoutId id="2147483989" r:id="rId9"/>
    <p:sldLayoutId id="2147483990" r:id="rId10"/>
    <p:sldLayoutId id="2147483991" r:id="rId11"/>
    <p:sldLayoutId id="2147483992" r:id="rId12"/>
    <p:sldLayoutId id="2147483993" r:id="rId13"/>
    <p:sldLayoutId id="2147483994" r:id="rId14"/>
    <p:sldLayoutId id="2147483995" r:id="rId15"/>
    <p:sldLayoutId id="2147483996" r:id="rId16"/>
    <p:sldLayoutId id="2147483649" r:id="rId17"/>
    <p:sldLayoutId id="2147483658" r:id="rId18"/>
    <p:sldLayoutId id="2147483663" r:id="rId19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289" y="2753412"/>
            <a:ext cx="6062912" cy="887004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noAutofit/>
          </a:bodyPr>
          <a:lstStyle/>
          <a:p>
            <a:pPr algn="ctr"/>
            <a:r>
              <a:rPr lang="fr-FR" sz="4400" b="1" dirty="0" smtClean="0">
                <a:solidFill>
                  <a:schemeClr val="bg1"/>
                </a:solidFill>
                <a:latin typeface="+mj-lt"/>
              </a:rPr>
              <a:t>Samedi </a:t>
            </a:r>
            <a:r>
              <a:rPr lang="fr-FR" sz="4400" b="1" dirty="0" smtClean="0">
                <a:solidFill>
                  <a:schemeClr val="bg1"/>
                </a:solidFill>
                <a:latin typeface="+mj-lt"/>
              </a:rPr>
              <a:t>30 juin 2018</a:t>
            </a:r>
            <a:endParaRPr lang="fr-FR" sz="4400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07" y="1238012"/>
            <a:ext cx="5943372" cy="1661248"/>
          </a:xfrm>
          <a:prstGeom prst="rect">
            <a:avLst/>
          </a:prstGeom>
          <a:noFill/>
        </p:spPr>
        <p:txBody>
          <a:bodyPr wrap="none" rtlCol="0">
            <a:normAutofit fontScale="70000" lnSpcReduction="20000"/>
          </a:bodyPr>
          <a:lstStyle/>
          <a:p>
            <a:r>
              <a:rPr lang="fr-FR" sz="77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Concours de </a:t>
            </a:r>
          </a:p>
          <a:p>
            <a:pPr algn="ctr"/>
            <a:r>
              <a:rPr lang="fr-FR" sz="9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Mölkky</a:t>
            </a:r>
            <a:endParaRPr lang="fr-FR" sz="9300" dirty="0">
              <a:solidFill>
                <a:schemeClr val="tx1">
                  <a:lumMod val="75000"/>
                  <a:lumOff val="2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 rot="20566569">
            <a:off x="51981" y="4883252"/>
            <a:ext cx="2322119" cy="2190054"/>
            <a:chOff x="823416" y="1911559"/>
            <a:chExt cx="2094238" cy="2057400"/>
          </a:xfrm>
        </p:grpSpPr>
        <p:sp>
          <p:nvSpPr>
            <p:cNvPr id="6" name="Oval 5"/>
            <p:cNvSpPr/>
            <p:nvPr/>
          </p:nvSpPr>
          <p:spPr>
            <a:xfrm>
              <a:off x="860254" y="1911559"/>
              <a:ext cx="2057400" cy="2057400"/>
            </a:xfrm>
            <a:prstGeom prst="ellipse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350"/>
                <a:t>             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3416" y="2414446"/>
              <a:ext cx="1995984" cy="1170062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algn="ctr">
                <a:lnSpc>
                  <a:spcPct val="80000"/>
                </a:lnSpc>
              </a:pPr>
              <a:r>
                <a:rPr lang="fr-FR" sz="6600" b="1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rgbClr val="FF0000"/>
                  </a:solidFill>
                  <a:latin typeface="Arial Black" panose="020B0A04020102020204" pitchFamily="34" charset="0"/>
                </a:rPr>
                <a:t>12 €</a:t>
              </a:r>
              <a:endParaRPr lang="fr-FR" sz="6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Arial Black" panose="020B0A04020102020204" pitchFamily="34" charset="0"/>
              </a:endParaRPr>
            </a:p>
            <a:p>
              <a:pPr algn="ctr">
                <a:lnSpc>
                  <a:spcPct val="80000"/>
                </a:lnSpc>
              </a:pPr>
              <a:r>
                <a:rPr lang="fr-FR" sz="2300" b="1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rgbClr val="FF0000"/>
                  </a:solidFill>
                </a:rPr>
                <a:t>La doublette</a:t>
              </a:r>
              <a:endParaRPr lang="fr-FR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</p:grpSp>
      <p:pic>
        <p:nvPicPr>
          <p:cNvPr id="3" name="Image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149" y="6815588"/>
            <a:ext cx="2950827" cy="22131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27" name="TextBox 1"/>
          <p:cNvSpPr txBox="1"/>
          <p:nvPr/>
        </p:nvSpPr>
        <p:spPr>
          <a:xfrm>
            <a:off x="452868" y="3779035"/>
            <a:ext cx="5826108" cy="900055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noAutofit/>
          </a:bodyPr>
          <a:lstStyle/>
          <a:p>
            <a:pPr algn="ctr"/>
            <a:r>
              <a:rPr lang="fr-FR" sz="24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Venez vous détendre en famille ou entre amis </a:t>
            </a:r>
            <a:r>
              <a:rPr lang="fr-FR" sz="2400" b="1" u="sng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au stade</a:t>
            </a:r>
            <a:r>
              <a:rPr lang="fr-FR" sz="24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 </a:t>
            </a:r>
            <a:r>
              <a:rPr lang="fr-FR" sz="24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de foot à partir de 14 H</a:t>
            </a:r>
            <a:endParaRPr lang="fr-FR" sz="24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  <a:cs typeface="Arial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 rot="969104">
            <a:off x="2991100" y="5074389"/>
            <a:ext cx="387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cap="small" dirty="0" smtClean="0">
                <a:solidFill>
                  <a:srgbClr val="FF0000"/>
                </a:solidFill>
              </a:rPr>
              <a:t>Ouvert à tous</a:t>
            </a:r>
            <a:endParaRPr lang="fr-FR" sz="3600" b="1" cap="small" dirty="0">
              <a:solidFill>
                <a:srgbClr val="FF0000"/>
              </a:solidFill>
            </a:endParaRPr>
          </a:p>
        </p:txBody>
      </p:sp>
      <p:sp>
        <p:nvSpPr>
          <p:cNvPr id="34" name="TextBox 1"/>
          <p:cNvSpPr txBox="1"/>
          <p:nvPr/>
        </p:nvSpPr>
        <p:spPr>
          <a:xfrm rot="1055931">
            <a:off x="2625571" y="5729501"/>
            <a:ext cx="3866275" cy="46153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noAutofit/>
          </a:bodyPr>
          <a:lstStyle/>
          <a:p>
            <a:pPr algn="ctr"/>
            <a:r>
              <a:rPr lang="fr-FR" sz="2400" dirty="0" smtClean="0">
                <a:latin typeface="+mj-lt"/>
              </a:rPr>
              <a:t>Sur place : sandwichs, bar </a:t>
            </a:r>
            <a:endParaRPr lang="fr-FR" sz="2400" dirty="0">
              <a:latin typeface="+mj-lt"/>
              <a:cs typeface="Arial" pitchFamily="34" charset="0"/>
            </a:endParaRPr>
          </a:p>
        </p:txBody>
      </p:sp>
      <p:sp>
        <p:nvSpPr>
          <p:cNvPr id="35" name="TextBox 1"/>
          <p:cNvSpPr txBox="1"/>
          <p:nvPr/>
        </p:nvSpPr>
        <p:spPr>
          <a:xfrm rot="5400000" flipH="1">
            <a:off x="746882" y="-740977"/>
            <a:ext cx="1158419" cy="264036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wrap="square" rtlCol="0">
            <a:noAutofit/>
          </a:bodyPr>
          <a:lstStyle/>
          <a:p>
            <a:pPr algn="ctr"/>
            <a:r>
              <a:rPr lang="fr-FR" sz="72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Réaumur</a:t>
            </a:r>
            <a:endParaRPr lang="fr-FR" sz="80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7" grpId="0" animBg="1"/>
      <p:bldP spid="34" grpId="0" animBg="1"/>
      <p:bldP spid="3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"/>
</p:tagLst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A1BC80C-8824-4F03-9E47-5773CF0876E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40</Words>
  <Application>Microsoft Office PowerPoint</Application>
  <PresentationFormat>Format A4 (210 x 297 mm)</PresentationFormat>
  <Paragraphs>11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10" baseType="lpstr">
      <vt:lpstr>Aldhabi</vt:lpstr>
      <vt:lpstr>Arial</vt:lpstr>
      <vt:lpstr>Arial Black</vt:lpstr>
      <vt:lpstr>Calibri</vt:lpstr>
      <vt:lpstr>Georgia</vt:lpstr>
      <vt:lpstr>Segoe UI Black</vt:lpstr>
      <vt:lpstr>Trebuchet MS</vt:lpstr>
      <vt:lpstr>Wingdings 3</vt:lpstr>
      <vt:lpstr>Facette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2017-06-07T10:20:29Z</dcterms:created>
  <dcterms:modified xsi:type="dcterms:W3CDTF">2018-05-14T16:03:23Z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TC016745519991</vt:lpwstr>
  </property>
</Properties>
</file>